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.xml.rels" ContentType="application/vnd.openxmlformats-package.relationships+xml"/>
  <Override PartName="/ppt/slides/_rels/slide1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13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media/image10.jpeg" ContentType="image/jpeg"/>
  <Override PartName="/ppt/media/image13.png" ContentType="image/png"/>
  <Override PartName="/ppt/media/image12.png" ContentType="image/png"/>
  <Override PartName="/ppt/media/image20.png" ContentType="image/png"/>
  <Override PartName="/ppt/media/image7.png" ContentType="image/png"/>
  <Override PartName="/ppt/media/image8.png" ContentType="image/png"/>
  <Override PartName="/ppt/media/image6.jpeg" ContentType="image/jpeg"/>
  <Override PartName="/ppt/media/image18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jpeg" ContentType="image/jpeg"/>
  <Override PartName="/ppt/media/image9.png" ContentType="image/png"/>
  <Override PartName="/ppt/media/image2.jpeg" ContentType="image/jpeg"/>
  <Override PartName="/ppt/media/image19.png" ContentType="image/png"/>
  <Override PartName="/ppt/media/image5.tif" ContentType="image/tiff"/>
  <Override PartName="/ppt/media/image3.jpeg" ContentType="image/jpeg"/>
  <Override PartName="/ppt/media/image11.png" ContentType="image/png"/>
  <Override PartName="/ppt/media/image4.tif" ContentType="image/tiff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336B0F7E-612E-44DB-97F2-766CE26C3272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F7FF25B-2E2E-44B8-A55E-C89C28C3904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503146C-2714-4816-968A-0790DEFF018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E30E2CC-0EB5-4036-8E7F-306B757A662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B1AAD86-D825-4726-92CA-F08139888F9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5632735-B4BF-435B-8C45-11690DD82CF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8E77727-87C9-41CB-9EA3-2C2837D0108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2EFBBAD-6E5E-4E20-9CAA-B9565813D59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35973CD-6356-4E2E-9B7D-4AD36159A62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2F60A68-D592-432C-8DA9-4EE5D66DAAC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CCF7F4A-8B31-4E4C-BAEC-52A72460CAD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7AABB2D-7B3F-49B3-A0CC-3D35A704ECE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5A0286A-D208-4B04-AD21-72B73515487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6DB3976-F8C4-48F1-A114-330F0BCC71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B044C5C-0A6C-437E-9CBF-DBEE5E2CDF3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C7ABF01-7763-4B61-8BCD-B2EDC143B3E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5 Reasons Python is Still the King of Programming Languages"/>
          <p:cNvPicPr/>
          <p:nvPr/>
        </p:nvPicPr>
        <p:blipFill>
          <a:blip r:embed="rId1">
            <a:alphaModFix amt="48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48" name="TextBox 1"/>
          <p:cNvSpPr/>
          <p:nvPr/>
        </p:nvSpPr>
        <p:spPr>
          <a:xfrm>
            <a:off x="170640" y="1269360"/>
            <a:ext cx="1185012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000000"/>
                </a:solidFill>
                <a:latin typeface="Calibri"/>
              </a:rPr>
              <a:t>Python packages for Data Science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TextBox 3"/>
          <p:cNvSpPr/>
          <p:nvPr/>
        </p:nvSpPr>
        <p:spPr>
          <a:xfrm>
            <a:off x="6400800" y="5486400"/>
            <a:ext cx="5715000" cy="12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Chandra Sarkar</a:t>
            </a:r>
            <a:br>
              <a:rPr sz="2400"/>
            </a:b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Source slides - Trevor Faske, </a:t>
            </a:r>
            <a:br>
              <a:rPr sz="2400"/>
            </a:b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Thomas Parchman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"/>
          <p:cNvSpPr/>
          <p:nvPr/>
        </p:nvSpPr>
        <p:spPr>
          <a:xfrm>
            <a:off x="3854880" y="194040"/>
            <a:ext cx="448200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Helvetica Light"/>
              </a:rPr>
              <a:t>Python libraries 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Helvetica Light"/>
              </a:rPr>
              <a:t>(137,000 estimated)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" name="Picture 4" descr=""/>
          <p:cNvPicPr/>
          <p:nvPr/>
        </p:nvPicPr>
        <p:blipFill>
          <a:blip r:embed="rId1"/>
          <a:stretch/>
        </p:blipFill>
        <p:spPr>
          <a:xfrm>
            <a:off x="2417760" y="1529640"/>
            <a:ext cx="7356240" cy="490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1"/>
          <p:cNvSpPr/>
          <p:nvPr/>
        </p:nvSpPr>
        <p:spPr>
          <a:xfrm>
            <a:off x="228600" y="228600"/>
            <a:ext cx="929916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3300" spc="-1" strike="noStrike">
                <a:solidFill>
                  <a:srgbClr val="000000"/>
                </a:solidFill>
                <a:latin typeface="Helvetica Light"/>
              </a:rPr>
              <a:t>Why use Python libraries and modules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rcRect l="9198" t="0" r="1898" b="0"/>
          <a:stretch/>
        </p:blipFill>
        <p:spPr>
          <a:xfrm rot="21588600">
            <a:off x="4320" y="1391400"/>
            <a:ext cx="12118320" cy="361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2" descr="A picture containing text, salamander&#10;&#10;Description automatically generated"/>
          <p:cNvPicPr/>
          <p:nvPr/>
        </p:nvPicPr>
        <p:blipFill>
          <a:blip r:embed="rId1"/>
          <a:stretch/>
        </p:blipFill>
        <p:spPr>
          <a:xfrm>
            <a:off x="6157440" y="69120"/>
            <a:ext cx="5043960" cy="6560280"/>
          </a:xfrm>
          <a:prstGeom prst="rect">
            <a:avLst/>
          </a:prstGeom>
          <a:ln w="0">
            <a:noFill/>
          </a:ln>
        </p:spPr>
      </p:pic>
      <p:sp>
        <p:nvSpPr>
          <p:cNvPr id="77" name="TextBox 3"/>
          <p:cNvSpPr/>
          <p:nvPr/>
        </p:nvSpPr>
        <p:spPr>
          <a:xfrm>
            <a:off x="148320" y="0"/>
            <a:ext cx="5510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</a:rPr>
              <a:t>Machine Learning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" name="Picture 2" descr="Tutorials | TensorFlow Core"/>
          <p:cNvPicPr/>
          <p:nvPr/>
        </p:nvPicPr>
        <p:blipFill>
          <a:blip r:embed="rId2"/>
          <a:stretch/>
        </p:blipFill>
        <p:spPr>
          <a:xfrm>
            <a:off x="256320" y="5756040"/>
            <a:ext cx="3821040" cy="854280"/>
          </a:xfrm>
          <a:prstGeom prst="rect">
            <a:avLst/>
          </a:prstGeom>
          <a:ln w="0">
            <a:noFill/>
          </a:ln>
        </p:spPr>
      </p:pic>
      <p:sp>
        <p:nvSpPr>
          <p:cNvPr id="79" name="Content Placeholder 5"/>
          <p:cNvSpPr/>
          <p:nvPr/>
        </p:nvSpPr>
        <p:spPr>
          <a:xfrm>
            <a:off x="531000" y="937080"/>
            <a:ext cx="4745520" cy="48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Tensor Flow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Keras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Scikit-learn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1"/>
          <p:cNvSpPr/>
          <p:nvPr/>
        </p:nvSpPr>
        <p:spPr>
          <a:xfrm>
            <a:off x="148320" y="0"/>
            <a:ext cx="5510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</a:rPr>
              <a:t>Web data scrapping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" name="Picture 2" descr="Build Your Own Dataset With Beautiful Soup | by Dr. Monica | The Startup |  Medium"/>
          <p:cNvPicPr/>
          <p:nvPr/>
        </p:nvPicPr>
        <p:blipFill>
          <a:blip r:embed="rId1"/>
          <a:stretch/>
        </p:blipFill>
        <p:spPr>
          <a:xfrm>
            <a:off x="8132760" y="8640"/>
            <a:ext cx="4059000" cy="2282760"/>
          </a:xfrm>
          <a:prstGeom prst="rect">
            <a:avLst/>
          </a:prstGeom>
          <a:ln w="0">
            <a:noFill/>
          </a:ln>
        </p:spPr>
      </p:pic>
      <p:pic>
        <p:nvPicPr>
          <p:cNvPr id="82" name="Picture 4" descr="BeautifulSoup Exception Handling | Exceptions During Web Scraping"/>
          <p:cNvPicPr/>
          <p:nvPr/>
        </p:nvPicPr>
        <p:blipFill>
          <a:blip r:embed="rId2"/>
          <a:stretch/>
        </p:blipFill>
        <p:spPr>
          <a:xfrm>
            <a:off x="4706280" y="538920"/>
            <a:ext cx="2779200" cy="1190880"/>
          </a:xfrm>
          <a:prstGeom prst="rect">
            <a:avLst/>
          </a:prstGeom>
          <a:ln w="0">
            <a:noFill/>
          </a:ln>
        </p:spPr>
      </p:pic>
      <p:pic>
        <p:nvPicPr>
          <p:cNvPr id="83" name="Picture 5" descr="A screenshot of a computer&#10;&#10;Description automatically generated with medium confidence"/>
          <p:cNvPicPr/>
          <p:nvPr/>
        </p:nvPicPr>
        <p:blipFill>
          <a:blip r:embed="rId3"/>
          <a:stretch/>
        </p:blipFill>
        <p:spPr>
          <a:xfrm>
            <a:off x="214200" y="2359080"/>
            <a:ext cx="9147240" cy="444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1"/>
          <p:cNvSpPr/>
          <p:nvPr/>
        </p:nvSpPr>
        <p:spPr>
          <a:xfrm>
            <a:off x="2747520" y="194040"/>
            <a:ext cx="669636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3300" spc="-1" strike="noStrike">
                <a:solidFill>
                  <a:srgbClr val="000000"/>
                </a:solidFill>
                <a:latin typeface="Helvetica Light"/>
              </a:rPr>
              <a:t>Python4_pandas_primer.md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Content Placeholder 5"/>
          <p:cNvSpPr/>
          <p:nvPr/>
        </p:nvSpPr>
        <p:spPr>
          <a:xfrm>
            <a:off x="507240" y="1582200"/>
            <a:ext cx="6696720" cy="48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First, any additional python use questions?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Next, primer walk through. Follow along in interactive python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1"/>
          <p:cNvSpPr/>
          <p:nvPr/>
        </p:nvSpPr>
        <p:spPr>
          <a:xfrm>
            <a:off x="3340800" y="362160"/>
            <a:ext cx="551052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Helvetica Light"/>
              </a:rPr>
              <a:t>Installing python libraries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Box 4"/>
          <p:cNvSpPr/>
          <p:nvPr/>
        </p:nvSpPr>
        <p:spPr>
          <a:xfrm>
            <a:off x="228600" y="1541160"/>
            <a:ext cx="63471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Helvetica Light"/>
              </a:rPr>
              <a:t>From the terminal / command line: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Box 6"/>
          <p:cNvSpPr/>
          <p:nvPr/>
        </p:nvSpPr>
        <p:spPr>
          <a:xfrm>
            <a:off x="1433160" y="2216880"/>
            <a:ext cx="5941800" cy="26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ourier New"/>
              </a:rPr>
              <a:t>$ pip3 install package_name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ourier New"/>
              </a:rPr>
              <a:t>$ pip3 install numpy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ourier New"/>
              </a:rPr>
              <a:t>$ pip3 install pandas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ourier New"/>
              </a:rPr>
              <a:t>$ pip3 install matplotlib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TextBox 7"/>
          <p:cNvSpPr/>
          <p:nvPr/>
        </p:nvSpPr>
        <p:spPr>
          <a:xfrm>
            <a:off x="187560" y="5198760"/>
            <a:ext cx="55274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Helvetica Light"/>
              </a:rPr>
              <a:t>If you get a permissions error: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Box 8"/>
          <p:cNvSpPr/>
          <p:nvPr/>
        </p:nvSpPr>
        <p:spPr>
          <a:xfrm>
            <a:off x="1438200" y="5887080"/>
            <a:ext cx="74354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ourier New"/>
              </a:rPr>
              <a:t>$ pip3 install --user package_name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1"/>
          <p:cNvSpPr/>
          <p:nvPr/>
        </p:nvSpPr>
        <p:spPr>
          <a:xfrm>
            <a:off x="3305520" y="362160"/>
            <a:ext cx="558072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Helvetica Light"/>
              </a:rPr>
              <a:t>Import and using libraries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Box 4"/>
          <p:cNvSpPr/>
          <p:nvPr/>
        </p:nvSpPr>
        <p:spPr>
          <a:xfrm>
            <a:off x="29160" y="1297080"/>
            <a:ext cx="41313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Helvetica Light"/>
              </a:rPr>
              <a:t>Top of script in python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Box 6"/>
          <p:cNvSpPr/>
          <p:nvPr/>
        </p:nvSpPr>
        <p:spPr>
          <a:xfrm>
            <a:off x="60120" y="2016720"/>
            <a:ext cx="1211868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import os,re,sys     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(import multiple libraries in single line)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import numpy as np            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(import package as alias)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from numpy import DataFrame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(import only specific function)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Box 7"/>
          <p:cNvSpPr/>
          <p:nvPr/>
        </p:nvSpPr>
        <p:spPr>
          <a:xfrm>
            <a:off x="-38520" y="4456080"/>
            <a:ext cx="61293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Helvetica Light"/>
              </a:rPr>
              <a:t>Common aliases universally used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Rectangle 2"/>
          <p:cNvSpPr/>
          <p:nvPr/>
        </p:nvSpPr>
        <p:spPr>
          <a:xfrm>
            <a:off x="590400" y="5010840"/>
            <a:ext cx="719928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import numpy as np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import pandas as pd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</a:rPr>
              <a:t>import matplotlib.pyplot as plt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" descr="You can now play Snake on your iPhone | Direct Mobiles"/>
          <p:cNvPicPr/>
          <p:nvPr/>
        </p:nvPicPr>
        <p:blipFill>
          <a:blip r:embed="rId1"/>
          <a:srcRect l="20160" t="2290" r="46879" b="2290"/>
          <a:stretch/>
        </p:blipFill>
        <p:spPr>
          <a:xfrm>
            <a:off x="8701560" y="1280520"/>
            <a:ext cx="3381120" cy="550188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6" descr="The Nokia 3310 is coming back: Here&amp;#39;s how to play Snake right now | The  Independent | The Independent"/>
          <p:cNvPicPr/>
          <p:nvPr/>
        </p:nvPicPr>
        <p:blipFill>
          <a:blip r:embed="rId2"/>
          <a:srcRect l="24917" t="0" r="25175" b="0"/>
          <a:stretch/>
        </p:blipFill>
        <p:spPr>
          <a:xfrm>
            <a:off x="2761560" y="2058120"/>
            <a:ext cx="2302920" cy="3412080"/>
          </a:xfrm>
          <a:prstGeom prst="rect">
            <a:avLst/>
          </a:prstGeom>
          <a:ln w="0">
            <a:noFill/>
          </a:ln>
        </p:spPr>
      </p:pic>
      <p:sp>
        <p:nvSpPr>
          <p:cNvPr id="52" name="TextBox 3"/>
          <p:cNvSpPr/>
          <p:nvPr/>
        </p:nvSpPr>
        <p:spPr>
          <a:xfrm>
            <a:off x="6265080" y="388080"/>
            <a:ext cx="447732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</a:rPr>
              <a:t>Python with libraries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TextBox 4"/>
          <p:cNvSpPr/>
          <p:nvPr/>
        </p:nvSpPr>
        <p:spPr>
          <a:xfrm>
            <a:off x="1244160" y="358920"/>
            <a:ext cx="278568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Calibri"/>
              </a:rPr>
              <a:t>Base Python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Picture 5" descr=""/>
          <p:cNvPicPr/>
          <p:nvPr/>
        </p:nvPicPr>
        <p:blipFill>
          <a:blip r:embed="rId3"/>
          <a:stretch/>
        </p:blipFill>
        <p:spPr>
          <a:xfrm>
            <a:off x="692280" y="1618920"/>
            <a:ext cx="1888920" cy="4290480"/>
          </a:xfrm>
          <a:prstGeom prst="rect">
            <a:avLst/>
          </a:prstGeom>
          <a:ln w="0">
            <a:noFill/>
          </a:ln>
        </p:spPr>
      </p:pic>
      <p:pic>
        <p:nvPicPr>
          <p:cNvPr id="55" name="Picture 6" descr=""/>
          <p:cNvPicPr/>
          <p:nvPr/>
        </p:nvPicPr>
        <p:blipFill>
          <a:blip r:embed="rId4"/>
          <a:stretch/>
        </p:blipFill>
        <p:spPr>
          <a:xfrm>
            <a:off x="6095880" y="1618920"/>
            <a:ext cx="2472480" cy="496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3"/>
          <p:cNvSpPr/>
          <p:nvPr/>
        </p:nvSpPr>
        <p:spPr>
          <a:xfrm>
            <a:off x="303840" y="1443960"/>
            <a:ext cx="8264520" cy="39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Calibri Light"/>
              <a:buAutoNum type="romanU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Useful libraries and applications of python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Calibri Light"/>
              <a:buAutoNum type="romanU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Module: python4_pandas_primer.md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Calibri Light"/>
              <a:buAutoNum type="romanU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numpy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Calibri Light"/>
              <a:buAutoNum type="romanU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pandas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Calibri Light"/>
              <a:buAutoNum type="romanU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Ask anything!!!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Calibri Light"/>
              <a:buAutoNum type="romanU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python4_pandas_practice.md &amp; answers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TextBox 5"/>
          <p:cNvSpPr/>
          <p:nvPr/>
        </p:nvSpPr>
        <p:spPr>
          <a:xfrm>
            <a:off x="666720" y="301680"/>
            <a:ext cx="230724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300" spc="-1" strike="noStrike">
                <a:solidFill>
                  <a:srgbClr val="000000"/>
                </a:solidFill>
                <a:latin typeface="Helvetica Light"/>
              </a:rPr>
              <a:t>Contents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1"/>
          <p:cNvSpPr/>
          <p:nvPr/>
        </p:nvSpPr>
        <p:spPr>
          <a:xfrm>
            <a:off x="228600" y="228600"/>
            <a:ext cx="483840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3300" spc="-1" strike="noStrike">
                <a:solidFill>
                  <a:srgbClr val="000000"/>
                </a:solidFill>
                <a:latin typeface="Helvetica Light"/>
              </a:rPr>
              <a:t>Ways to use python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Content Placeholder 5"/>
          <p:cNvSpPr/>
          <p:nvPr/>
        </p:nvSpPr>
        <p:spPr>
          <a:xfrm>
            <a:off x="472320" y="1175400"/>
            <a:ext cx="11557080" cy="553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Interactive through terminal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Scripting using text editor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IDE (Integrated Development Environment)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PyCharm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Spyder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RStudio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Anaconda / miniconda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 Light"/>
              </a:rPr>
              <a:t>Jupyter notebooks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 Light"/>
              </a:rPr>
              <a:t>Environments and repositories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1"/>
          <p:cNvSpPr/>
          <p:nvPr/>
        </p:nvSpPr>
        <p:spPr>
          <a:xfrm>
            <a:off x="148320" y="0"/>
            <a:ext cx="5510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</a:rPr>
              <a:t>PyCharm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name="Picture 2" descr="PyCharm: the Python IDE for Professional Developers by JetBrains"/>
          <p:cNvPicPr/>
          <p:nvPr/>
        </p:nvPicPr>
        <p:blipFill>
          <a:blip r:embed="rId1"/>
          <a:stretch/>
        </p:blipFill>
        <p:spPr>
          <a:xfrm>
            <a:off x="10033560" y="0"/>
            <a:ext cx="2157840" cy="2157840"/>
          </a:xfrm>
          <a:prstGeom prst="rect">
            <a:avLst/>
          </a:prstGeom>
          <a:ln w="0">
            <a:noFill/>
          </a:ln>
        </p:spPr>
      </p:pic>
      <p:pic>
        <p:nvPicPr>
          <p:cNvPr id="62" name="Picture 4" descr="PyCharm: the Python IDE for Professional Developers by JetBrains |  JetBrains: Developer Tools for Professionals and Teams"/>
          <p:cNvPicPr/>
          <p:nvPr/>
        </p:nvPicPr>
        <p:blipFill>
          <a:blip r:embed="rId2"/>
          <a:stretch/>
        </p:blipFill>
        <p:spPr>
          <a:xfrm>
            <a:off x="407880" y="798120"/>
            <a:ext cx="9242640" cy="563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1"/>
          <p:cNvSpPr/>
          <p:nvPr/>
        </p:nvSpPr>
        <p:spPr>
          <a:xfrm>
            <a:off x="148320" y="0"/>
            <a:ext cx="5510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</a:rPr>
              <a:t>Spyder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" name="Picture 2" descr="Spyder (software) - Wikipedia"/>
          <p:cNvPicPr/>
          <p:nvPr/>
        </p:nvPicPr>
        <p:blipFill>
          <a:blip r:embed="rId1"/>
          <a:stretch/>
        </p:blipFill>
        <p:spPr>
          <a:xfrm>
            <a:off x="10070640" y="0"/>
            <a:ext cx="2120760" cy="2120760"/>
          </a:xfrm>
          <a:prstGeom prst="rect">
            <a:avLst/>
          </a:prstGeom>
          <a:ln w="0">
            <a:noFill/>
          </a:ln>
        </p:spPr>
      </p:pic>
      <p:pic>
        <p:nvPicPr>
          <p:cNvPr id="65" name="Picture 4" descr="spyder · PyPI"/>
          <p:cNvPicPr/>
          <p:nvPr/>
        </p:nvPicPr>
        <p:blipFill>
          <a:blip r:embed="rId2"/>
          <a:stretch/>
        </p:blipFill>
        <p:spPr>
          <a:xfrm>
            <a:off x="609480" y="850680"/>
            <a:ext cx="9275400" cy="579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/>
          <p:nvPr/>
        </p:nvSpPr>
        <p:spPr>
          <a:xfrm>
            <a:off x="86400" y="0"/>
            <a:ext cx="5510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</a:rPr>
              <a:t>RStudio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" name="Picture 2" descr="RStudio 1.2 Preview: Reticulated Python | RStudio Blog"/>
          <p:cNvPicPr/>
          <p:nvPr/>
        </p:nvPicPr>
        <p:blipFill>
          <a:blip r:embed="rId1"/>
          <a:stretch/>
        </p:blipFill>
        <p:spPr>
          <a:xfrm>
            <a:off x="9675360" y="0"/>
            <a:ext cx="2516400" cy="1758600"/>
          </a:xfrm>
          <a:prstGeom prst="rect">
            <a:avLst/>
          </a:prstGeom>
          <a:ln w="0">
            <a:noFill/>
          </a:ln>
        </p:spPr>
      </p:pic>
      <p:pic>
        <p:nvPicPr>
          <p:cNvPr id="68" name="Picture 3" descr="Graphical user interface, application&#10;&#10;Description automatically generated"/>
          <p:cNvPicPr/>
          <p:nvPr/>
        </p:nvPicPr>
        <p:blipFill>
          <a:blip r:embed="rId2"/>
          <a:stretch/>
        </p:blipFill>
        <p:spPr>
          <a:xfrm>
            <a:off x="707040" y="963720"/>
            <a:ext cx="8380440" cy="553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 descr="Graphical user interface, text, application, website&#10;&#10;Description automatically generated"/>
          <p:cNvPicPr/>
          <p:nvPr/>
        </p:nvPicPr>
        <p:blipFill>
          <a:blip r:embed="rId1"/>
          <a:stretch/>
        </p:blipFill>
        <p:spPr>
          <a:xfrm>
            <a:off x="457200" y="1124640"/>
            <a:ext cx="10729440" cy="5393160"/>
          </a:xfrm>
          <a:prstGeom prst="rect">
            <a:avLst/>
          </a:prstGeom>
          <a:ln w="0">
            <a:noFill/>
          </a:ln>
        </p:spPr>
      </p:pic>
      <p:sp>
        <p:nvSpPr>
          <p:cNvPr id="70" name="TextBox 3"/>
          <p:cNvSpPr/>
          <p:nvPr/>
        </p:nvSpPr>
        <p:spPr>
          <a:xfrm>
            <a:off x="148320" y="0"/>
            <a:ext cx="5510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</a:rPr>
              <a:t>Anaconda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 descr="Anaconda Navigator — Anaconda documentation"/>
          <p:cNvPicPr/>
          <p:nvPr/>
        </p:nvPicPr>
        <p:blipFill>
          <a:blip r:embed="rId1"/>
          <a:stretch/>
        </p:blipFill>
        <p:spPr>
          <a:xfrm>
            <a:off x="0" y="165240"/>
            <a:ext cx="12191760" cy="652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39400</TotalTime>
  <Application>LibreOffice/7.5.1.2$Linux_X86_64 LibreOffice_project/81bce3cd17f5e01886721863a4fa0d99f91033a6</Application>
  <AppVersion>15.0000</AppVersion>
  <Words>257</Words>
  <Paragraphs>63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2020-10-06T23:54:18Z</dcterms:created>
  <dc:creator>Thomas L Parchman</dc:creator>
  <dc:description/>
  <dc:language>en-US</dc:language>
  <cp:lastModifiedBy/>
  <cp:lastPrinted>2020-10-13T03:08:35Z</cp:lastPrinted>
  <dcterms:modified xsi:type="dcterms:W3CDTF">2023-03-07T12:18:15Z</dcterms:modified>
  <cp:revision>153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Widescreen</vt:lpwstr>
  </property>
  <property fmtid="{D5CDD505-2E9C-101B-9397-08002B2CF9AE}" pid="4" name="Slides">
    <vt:i4>18</vt:i4>
  </property>
</Properties>
</file>